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688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誠 小林" userId="bcb30cb095556962" providerId="LiveId" clId="{FD21A6B2-0F71-423C-821B-C436824E70A6}"/>
    <pc:docChg chg="modSld">
      <pc:chgData name="誠 小林" userId="bcb30cb095556962" providerId="LiveId" clId="{FD21A6B2-0F71-423C-821B-C436824E70A6}" dt="2023-10-05T14:01:23.040" v="10" actId="1076"/>
      <pc:docMkLst>
        <pc:docMk/>
      </pc:docMkLst>
      <pc:sldChg chg="addSp modSp mod">
        <pc:chgData name="誠 小林" userId="bcb30cb095556962" providerId="LiveId" clId="{FD21A6B2-0F71-423C-821B-C436824E70A6}" dt="2023-10-05T14:01:23.040" v="10" actId="1076"/>
        <pc:sldMkLst>
          <pc:docMk/>
          <pc:sldMk cId="1142085160" sldId="256"/>
        </pc:sldMkLst>
        <pc:spChg chg="mod">
          <ac:chgData name="誠 小林" userId="bcb30cb095556962" providerId="LiveId" clId="{FD21A6B2-0F71-423C-821B-C436824E70A6}" dt="2023-10-05T14:01:13.825" v="9" actId="1076"/>
          <ac:spMkLst>
            <pc:docMk/>
            <pc:sldMk cId="1142085160" sldId="256"/>
            <ac:spMk id="14" creationId="{68660397-DB60-4B41-B5AA-FFBD7B04C422}"/>
          </ac:spMkLst>
        </pc:spChg>
        <pc:spChg chg="mod">
          <ac:chgData name="誠 小林" userId="bcb30cb095556962" providerId="LiveId" clId="{FD21A6B2-0F71-423C-821B-C436824E70A6}" dt="2023-10-05T14:01:23.040" v="10" actId="1076"/>
          <ac:spMkLst>
            <pc:docMk/>
            <pc:sldMk cId="1142085160" sldId="256"/>
            <ac:spMk id="17" creationId="{0605B87B-C98D-41B7-8594-94D55EFD3C65}"/>
          </ac:spMkLst>
        </pc:spChg>
        <pc:picChg chg="add mod">
          <ac:chgData name="誠 小林" userId="bcb30cb095556962" providerId="LiveId" clId="{FD21A6B2-0F71-423C-821B-C436824E70A6}" dt="2023-10-05T14:01:08.569" v="8" actId="1076"/>
          <ac:picMkLst>
            <pc:docMk/>
            <pc:sldMk cId="1142085160" sldId="256"/>
            <ac:picMk id="3" creationId="{946CC9B0-A530-49C5-834D-13DF5444E7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0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66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74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6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80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18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41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84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17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F4A5-4412-45A4-8A18-895BC1A189A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8125-A8CC-4AC0-8A3F-CA08A17BF7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C1114B6B-CDA4-4684-A2CE-E67B0EBB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9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ソース画像を表示">
            <a:extLst>
              <a:ext uri="{FF2B5EF4-FFF2-40B4-BE49-F238E27FC236}">
                <a16:creationId xmlns:a16="http://schemas.microsoft.com/office/drawing/2014/main" id="{0C2851E3-28B0-4E02-A974-9B9D914D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33" y="2537320"/>
            <a:ext cx="972267" cy="9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4373EC02-6D34-4A9B-AA76-8ED02A60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55" y="4380443"/>
            <a:ext cx="875048" cy="14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 descr="ソース画像を表示">
            <a:extLst>
              <a:ext uri="{FF2B5EF4-FFF2-40B4-BE49-F238E27FC236}">
                <a16:creationId xmlns:a16="http://schemas.microsoft.com/office/drawing/2014/main" id="{08104FB2-28AA-4756-9924-1D42C9ED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92" y="1099484"/>
            <a:ext cx="976762" cy="9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0CE69A-3651-4D1B-836C-4DECD31ACE8C}"/>
              </a:ext>
            </a:extLst>
          </p:cNvPr>
          <p:cNvSpPr/>
          <p:nvPr/>
        </p:nvSpPr>
        <p:spPr>
          <a:xfrm>
            <a:off x="114300" y="5773485"/>
            <a:ext cx="4979906" cy="108451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ソース画像を表示">
            <a:extLst>
              <a:ext uri="{FF2B5EF4-FFF2-40B4-BE49-F238E27FC236}">
                <a16:creationId xmlns:a16="http://schemas.microsoft.com/office/drawing/2014/main" id="{BC1CEB32-A8C0-40F1-9550-215E7E88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15" y="3836240"/>
            <a:ext cx="3295209" cy="31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3C4940-FA86-4DAA-8296-A477F27D2F4E}"/>
              </a:ext>
            </a:extLst>
          </p:cNvPr>
          <p:cNvSpPr txBox="1"/>
          <p:nvPr/>
        </p:nvSpPr>
        <p:spPr>
          <a:xfrm>
            <a:off x="444430" y="1018582"/>
            <a:ext cx="8466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　　令和５年１２月９日　土曜日</a:t>
            </a:r>
            <a:endParaRPr kumimoji="1" lang="en-US" altLang="ja-JP" sz="28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kumimoji="1" lang="en-US" altLang="ja-JP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r>
              <a:rPr kumimoji="1" lang="en-US" altLang="ja-JP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分集合　</a:t>
            </a:r>
            <a:r>
              <a:rPr kumimoji="1" lang="en-US" altLang="ja-JP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時開始</a:t>
            </a:r>
            <a:endParaRPr kumimoji="1" lang="en-US" altLang="ja-JP" sz="28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場所　　伊勢原市総合体育館　大体育室３コート</a:t>
            </a:r>
            <a:endParaRPr kumimoji="1" lang="en-US" altLang="ja-JP" sz="28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参加費　無料</a:t>
            </a:r>
            <a:endParaRPr kumimoji="1" lang="en-US" altLang="ja-JP" sz="28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　　ニッタクコーチによる卓球コーチング</a:t>
            </a:r>
            <a:endParaRPr kumimoji="1" lang="en-US" altLang="ja-JP" sz="28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BFC7C-15AD-4032-A99C-6AE5CD7C0B1D}"/>
              </a:ext>
            </a:extLst>
          </p:cNvPr>
          <p:cNvSpPr txBox="1"/>
          <p:nvPr/>
        </p:nvSpPr>
        <p:spPr>
          <a:xfrm>
            <a:off x="-16898" y="57511"/>
            <a:ext cx="9144000" cy="10156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卓球　初心者講習会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660397-DB60-4B41-B5AA-FFBD7B04C422}"/>
              </a:ext>
            </a:extLst>
          </p:cNvPr>
          <p:cNvSpPr txBox="1"/>
          <p:nvPr/>
        </p:nvSpPr>
        <p:spPr>
          <a:xfrm>
            <a:off x="5256701" y="5408350"/>
            <a:ext cx="3918856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主催　伊勢原市卓球協会</a:t>
            </a:r>
            <a:endParaRPr kumimoji="1" lang="en-US" altLang="ja-JP" sz="2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協力　ニッタク</a:t>
            </a:r>
            <a:endParaRPr kumimoji="1" lang="en-US" altLang="ja-JP" sz="2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30" name="Picture 6" descr="ソース画像を表示">
            <a:extLst>
              <a:ext uri="{FF2B5EF4-FFF2-40B4-BE49-F238E27FC236}">
                <a16:creationId xmlns:a16="http://schemas.microsoft.com/office/drawing/2014/main" id="{1525155B-91B6-413E-808D-754EB2DB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1" y="4380443"/>
            <a:ext cx="1314543" cy="13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E5EFA8-6C2B-414F-B5E6-5602B0D95A09}"/>
              </a:ext>
            </a:extLst>
          </p:cNvPr>
          <p:cNvSpPr txBox="1"/>
          <p:nvPr/>
        </p:nvSpPr>
        <p:spPr>
          <a:xfrm>
            <a:off x="395859" y="3157133"/>
            <a:ext cx="783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卓球をもっと楽しく上手くなりたい、卓球の基礎って何？など、コーチの</a:t>
            </a:r>
            <a:r>
              <a:rPr kumimoji="1" lang="ja-JP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方からいろいろ教えて</a:t>
            </a:r>
            <a:r>
              <a:rPr kumimoji="1" lang="ja-JP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もらおう。</a:t>
            </a:r>
            <a:endParaRPr kumimoji="1" lang="en-US" altLang="ja-JP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どなたでも気軽に参加ください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05B87B-C98D-41B7-8594-94D55EFD3C65}"/>
              </a:ext>
            </a:extLst>
          </p:cNvPr>
          <p:cNvSpPr txBox="1"/>
          <p:nvPr/>
        </p:nvSpPr>
        <p:spPr>
          <a:xfrm>
            <a:off x="5156977" y="4859375"/>
            <a:ext cx="3813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体育館シューズと卓球ラケットは持参願います</a:t>
            </a:r>
          </a:p>
        </p:txBody>
      </p:sp>
      <p:pic>
        <p:nvPicPr>
          <p:cNvPr id="1032" name="Picture 8" descr="ソース画像を表示">
            <a:extLst>
              <a:ext uri="{FF2B5EF4-FFF2-40B4-BE49-F238E27FC236}">
                <a16:creationId xmlns:a16="http://schemas.microsoft.com/office/drawing/2014/main" id="{0A210C27-BBAF-4C37-8B61-54CEAC89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555" y="3953139"/>
            <a:ext cx="906236" cy="9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46CC9B0-A530-49C5-834D-13DF5444E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3129" y="6205072"/>
            <a:ext cx="843437" cy="6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8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77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誠</dc:creator>
  <cp:lastModifiedBy>誠 小林</cp:lastModifiedBy>
  <cp:revision>8</cp:revision>
  <dcterms:created xsi:type="dcterms:W3CDTF">2021-11-04T13:02:01Z</dcterms:created>
  <dcterms:modified xsi:type="dcterms:W3CDTF">2023-10-05T14:01:28Z</dcterms:modified>
</cp:coreProperties>
</file>